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9" r:id="rId3"/>
    <p:sldId id="260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6341"/>
  </p:normalViewPr>
  <p:slideViewPr>
    <p:cSldViewPr snapToGrid="0">
      <p:cViewPr varScale="1">
        <p:scale>
          <a:sx n="121" d="100"/>
          <a:sy n="121" d="100"/>
        </p:scale>
        <p:origin x="200" y="3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B4CEA-7271-C846-8711-4E6B76FC834A}" type="datetimeFigureOut">
              <a:rPr lang="de-DE" smtClean="0"/>
              <a:t>08.12.24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86A91-C5F3-3947-8B4D-33ABF3A1FA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1594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B4CEA-7271-C846-8711-4E6B76FC834A}" type="datetimeFigureOut">
              <a:rPr lang="de-DE" smtClean="0"/>
              <a:t>08.12.24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86A91-C5F3-3947-8B4D-33ABF3A1FA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9399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B4CEA-7271-C846-8711-4E6B76FC834A}" type="datetimeFigureOut">
              <a:rPr lang="de-DE" smtClean="0"/>
              <a:t>08.12.24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86A91-C5F3-3947-8B4D-33ABF3A1FA0E}" type="slidenum">
              <a:rPr lang="de-DE" smtClean="0"/>
              <a:t>‹Nr.›</a:t>
            </a:fld>
            <a:endParaRPr lang="de-DE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818098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B4CEA-7271-C846-8711-4E6B76FC834A}" type="datetimeFigureOut">
              <a:rPr lang="de-DE" smtClean="0"/>
              <a:t>08.12.24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86A91-C5F3-3947-8B4D-33ABF3A1FA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37154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B4CEA-7271-C846-8711-4E6B76FC834A}" type="datetimeFigureOut">
              <a:rPr lang="de-DE" smtClean="0"/>
              <a:t>08.12.24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86A91-C5F3-3947-8B4D-33ABF3A1FA0E}" type="slidenum">
              <a:rPr lang="de-DE" smtClean="0"/>
              <a:t>‹Nr.›</a:t>
            </a:fld>
            <a:endParaRPr lang="de-D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687139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B4CEA-7271-C846-8711-4E6B76FC834A}" type="datetimeFigureOut">
              <a:rPr lang="de-DE" smtClean="0"/>
              <a:t>08.12.24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86A91-C5F3-3947-8B4D-33ABF3A1FA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3786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B4CEA-7271-C846-8711-4E6B76FC834A}" type="datetimeFigureOut">
              <a:rPr lang="de-DE" smtClean="0"/>
              <a:t>08.12.24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86A91-C5F3-3947-8B4D-33ABF3A1FA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4015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B4CEA-7271-C846-8711-4E6B76FC834A}" type="datetimeFigureOut">
              <a:rPr lang="de-DE" smtClean="0"/>
              <a:t>08.12.24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86A91-C5F3-3947-8B4D-33ABF3A1FA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1987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B4CEA-7271-C846-8711-4E6B76FC834A}" type="datetimeFigureOut">
              <a:rPr lang="de-DE" smtClean="0"/>
              <a:t>08.12.24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86A91-C5F3-3947-8B4D-33ABF3A1FA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0022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B4CEA-7271-C846-8711-4E6B76FC834A}" type="datetimeFigureOut">
              <a:rPr lang="de-DE" smtClean="0"/>
              <a:t>08.12.24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86A91-C5F3-3947-8B4D-33ABF3A1FA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847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B4CEA-7271-C846-8711-4E6B76FC834A}" type="datetimeFigureOut">
              <a:rPr lang="de-DE" smtClean="0"/>
              <a:t>08.12.24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86A91-C5F3-3947-8B4D-33ABF3A1FA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1205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B4CEA-7271-C846-8711-4E6B76FC834A}" type="datetimeFigureOut">
              <a:rPr lang="de-DE" smtClean="0"/>
              <a:t>08.12.24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86A91-C5F3-3947-8B4D-33ABF3A1FA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9499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B4CEA-7271-C846-8711-4E6B76FC834A}" type="datetimeFigureOut">
              <a:rPr lang="de-DE" smtClean="0"/>
              <a:t>08.12.24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86A91-C5F3-3947-8B4D-33ABF3A1FA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659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B4CEA-7271-C846-8711-4E6B76FC834A}" type="datetimeFigureOut">
              <a:rPr lang="de-DE" smtClean="0"/>
              <a:t>08.12.24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86A91-C5F3-3947-8B4D-33ABF3A1FA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0706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B4CEA-7271-C846-8711-4E6B76FC834A}" type="datetimeFigureOut">
              <a:rPr lang="de-DE" smtClean="0"/>
              <a:t>08.12.24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86A91-C5F3-3947-8B4D-33ABF3A1FA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7236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B4CEA-7271-C846-8711-4E6B76FC834A}" type="datetimeFigureOut">
              <a:rPr lang="de-DE" smtClean="0"/>
              <a:t>08.12.24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86A91-C5F3-3947-8B4D-33ABF3A1FA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3091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0B4CEA-7271-C846-8711-4E6B76FC834A}" type="datetimeFigureOut">
              <a:rPr lang="de-DE" smtClean="0"/>
              <a:t>08.12.24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1786A91-C5F3-3947-8B4D-33ABF3A1FA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5116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ome">
            <a:extLst>
              <a:ext uri="{FF2B5EF4-FFF2-40B4-BE49-F238E27FC236}">
                <a16:creationId xmlns:a16="http://schemas.microsoft.com/office/drawing/2014/main" id="{D05C4A69-8556-F74D-936F-EA20787743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4478" y="3541396"/>
            <a:ext cx="4896088" cy="1199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erzlich Willkommen SVG Plotterdatei von Creative Fabrica Crafts · Creative  Fabrica">
            <a:extLst>
              <a:ext uri="{FF2B5EF4-FFF2-40B4-BE49-F238E27FC236}">
                <a16:creationId xmlns:a16="http://schemas.microsoft.com/office/drawing/2014/main" id="{06F3B08F-C368-F54D-BE85-ED6595C10BF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432" b="13560"/>
          <a:stretch/>
        </p:blipFill>
        <p:spPr bwMode="auto">
          <a:xfrm>
            <a:off x="1612663" y="-145344"/>
            <a:ext cx="7430341" cy="3461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5D8C414F-24B0-B603-6C5B-00C74CDC2BA0}"/>
              </a:ext>
            </a:extLst>
          </p:cNvPr>
          <p:cNvSpPr txBox="1"/>
          <p:nvPr/>
        </p:nvSpPr>
        <p:spPr>
          <a:xfrm>
            <a:off x="4855778" y="2753119"/>
            <a:ext cx="16501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an der</a:t>
            </a:r>
          </a:p>
        </p:txBody>
      </p:sp>
      <p:sp>
        <p:nvSpPr>
          <p:cNvPr id="3" name="Titel 1">
            <a:extLst>
              <a:ext uri="{FF2B5EF4-FFF2-40B4-BE49-F238E27FC236}">
                <a16:creationId xmlns:a16="http://schemas.microsoft.com/office/drawing/2014/main" id="{147E63D9-9196-46B4-5FF0-2D4E2FCFB4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479650" y="4064932"/>
            <a:ext cx="8940216" cy="1646302"/>
          </a:xfrm>
        </p:spPr>
        <p:txBody>
          <a:bodyPr/>
          <a:lstStyle/>
          <a:p>
            <a:r>
              <a:rPr lang="de-DE" sz="3600" dirty="0"/>
              <a:t>Individuelles Lernen</a:t>
            </a:r>
          </a:p>
        </p:txBody>
      </p:sp>
    </p:spTree>
    <p:extLst>
      <p:ext uri="{BB962C8B-B14F-4D97-AF65-F5344CB8AC3E}">
        <p14:creationId xmlns:p14="http://schemas.microsoft.com/office/powerpoint/2010/main" val="1670630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F2CFA7-1C92-6B44-AE47-95B1DBEE3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Lernen an der GMS</a:t>
            </a:r>
          </a:p>
        </p:txBody>
      </p:sp>
      <p:sp>
        <p:nvSpPr>
          <p:cNvPr id="4" name="Zylinder 3">
            <a:extLst>
              <a:ext uri="{FF2B5EF4-FFF2-40B4-BE49-F238E27FC236}">
                <a16:creationId xmlns:a16="http://schemas.microsoft.com/office/drawing/2014/main" id="{55915A3D-1100-F344-90B3-A85DAABCD3DE}"/>
              </a:ext>
            </a:extLst>
          </p:cNvPr>
          <p:cNvSpPr/>
          <p:nvPr/>
        </p:nvSpPr>
        <p:spPr>
          <a:xfrm>
            <a:off x="914401" y="1930400"/>
            <a:ext cx="2627586" cy="376270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Lehrerzentrierte</a:t>
            </a:r>
          </a:p>
          <a:p>
            <a:pPr algn="ctr"/>
            <a:r>
              <a:rPr lang="de-DE" dirty="0"/>
              <a:t>Lernformen</a:t>
            </a:r>
          </a:p>
        </p:txBody>
      </p:sp>
      <p:sp>
        <p:nvSpPr>
          <p:cNvPr id="7" name="Zylinder 6">
            <a:extLst>
              <a:ext uri="{FF2B5EF4-FFF2-40B4-BE49-F238E27FC236}">
                <a16:creationId xmlns:a16="http://schemas.microsoft.com/office/drawing/2014/main" id="{D6A2B416-35FB-5A4A-B063-0E05C50B9AE5}"/>
              </a:ext>
            </a:extLst>
          </p:cNvPr>
          <p:cNvSpPr/>
          <p:nvPr/>
        </p:nvSpPr>
        <p:spPr>
          <a:xfrm>
            <a:off x="4104290" y="1930400"/>
            <a:ext cx="2627586" cy="3762703"/>
          </a:xfrm>
          <a:prstGeom prst="ca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/>
              <a:t>Individuelles Lernen</a:t>
            </a:r>
          </a:p>
          <a:p>
            <a:pPr algn="ctr"/>
            <a:endParaRPr lang="de-DE" dirty="0"/>
          </a:p>
        </p:txBody>
      </p:sp>
      <p:sp>
        <p:nvSpPr>
          <p:cNvPr id="8" name="Zylinder 7">
            <a:extLst>
              <a:ext uri="{FF2B5EF4-FFF2-40B4-BE49-F238E27FC236}">
                <a16:creationId xmlns:a16="http://schemas.microsoft.com/office/drawing/2014/main" id="{F36A5AC6-2D25-5747-AF24-56FEABB14AA8}"/>
              </a:ext>
            </a:extLst>
          </p:cNvPr>
          <p:cNvSpPr/>
          <p:nvPr/>
        </p:nvSpPr>
        <p:spPr>
          <a:xfrm>
            <a:off x="7294179" y="1930399"/>
            <a:ext cx="2627586" cy="3762703"/>
          </a:xfrm>
          <a:prstGeom prst="can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Kooperatives Lernen</a:t>
            </a:r>
          </a:p>
        </p:txBody>
      </p:sp>
      <p:sp>
        <p:nvSpPr>
          <p:cNvPr id="3" name="Pfeil nach oben 2">
            <a:extLst>
              <a:ext uri="{FF2B5EF4-FFF2-40B4-BE49-F238E27FC236}">
                <a16:creationId xmlns:a16="http://schemas.microsoft.com/office/drawing/2014/main" id="{EB386E04-3FBA-6F1B-0490-B0E16EE5F8CA}"/>
              </a:ext>
            </a:extLst>
          </p:cNvPr>
          <p:cNvSpPr/>
          <p:nvPr/>
        </p:nvSpPr>
        <p:spPr>
          <a:xfrm>
            <a:off x="4593022" y="5328743"/>
            <a:ext cx="1576550" cy="1093077"/>
          </a:xfrm>
          <a:prstGeom prst="upArrow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2583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gnetplattenspeicher 3">
            <a:extLst>
              <a:ext uri="{FF2B5EF4-FFF2-40B4-BE49-F238E27FC236}">
                <a16:creationId xmlns:a16="http://schemas.microsoft.com/office/drawing/2014/main" id="{6EBEEB61-4AA7-F441-8218-F34C0122DEF0}"/>
              </a:ext>
            </a:extLst>
          </p:cNvPr>
          <p:cNvSpPr/>
          <p:nvPr/>
        </p:nvSpPr>
        <p:spPr>
          <a:xfrm>
            <a:off x="615568" y="1506888"/>
            <a:ext cx="2081048" cy="4025462"/>
          </a:xfrm>
          <a:prstGeom prst="flowChartMagneticDisk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/>
              <a:t>Individuelles Lernen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5EE50CA1-37C5-D641-A56A-F92B5966CD03}"/>
              </a:ext>
            </a:extLst>
          </p:cNvPr>
          <p:cNvSpPr/>
          <p:nvPr/>
        </p:nvSpPr>
        <p:spPr>
          <a:xfrm>
            <a:off x="3206872" y="910407"/>
            <a:ext cx="6788465" cy="5218423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de-DE" sz="2000" dirty="0"/>
              <a:t>arbeiten auf 3 Niveaus: G, M und E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de-DE" sz="2000" dirty="0"/>
              <a:t>Lernwegelisten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de-DE" sz="2000" dirty="0"/>
              <a:t>Niveaus werden selbstständig gewählt und durch Coaching evaluiert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de-DE" sz="2000" dirty="0"/>
              <a:t>Ziel: Selbstständige Lösungskontrolle</a:t>
            </a:r>
          </a:p>
          <a:p>
            <a:pPr>
              <a:lnSpc>
                <a:spcPct val="150000"/>
              </a:lnSpc>
            </a:pPr>
            <a:endParaRPr lang="de-DE" sz="2000" dirty="0"/>
          </a:p>
          <a:p>
            <a:pPr>
              <a:lnSpc>
                <a:spcPct val="150000"/>
              </a:lnSpc>
            </a:pPr>
            <a:r>
              <a:rPr lang="de-DE" sz="2000" b="1" dirty="0"/>
              <a:t>Begriffe: </a:t>
            </a:r>
          </a:p>
          <a:p>
            <a:pPr>
              <a:lnSpc>
                <a:spcPct val="150000"/>
              </a:lnSpc>
            </a:pPr>
            <a:endParaRPr lang="de-DE" sz="2000" dirty="0"/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de-DE" sz="2000" b="1" dirty="0"/>
              <a:t>Individuelles Lernen: </a:t>
            </a:r>
            <a:r>
              <a:rPr lang="de-DE" sz="2000" dirty="0"/>
              <a:t>	innerhalb des Faches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de-DE" sz="2000" b="1" dirty="0"/>
              <a:t>Lernzeit:	</a:t>
            </a:r>
            <a:r>
              <a:rPr lang="de-DE" sz="2000" dirty="0"/>
              <a:t>			Zeit für die Nebenfächer</a:t>
            </a:r>
          </a:p>
          <a:p>
            <a:pPr>
              <a:lnSpc>
                <a:spcPct val="150000"/>
              </a:lnSpc>
            </a:pPr>
            <a:r>
              <a:rPr lang="de-DE" sz="2000" dirty="0"/>
              <a:t>						(ist im Stundenplan ausgewiesen)</a:t>
            </a:r>
          </a:p>
          <a:p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89739993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{2164E262-ED3E-8C46-A338-97443375447E}tf10001060</Template>
  <TotalTime>0</TotalTime>
  <Words>70</Words>
  <Application>Microsoft Macintosh PowerPoint</Application>
  <PresentationFormat>Breitbild</PresentationFormat>
  <Paragraphs>18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Trebuchet MS</vt:lpstr>
      <vt:lpstr>Wingdings</vt:lpstr>
      <vt:lpstr>Wingdings 3</vt:lpstr>
      <vt:lpstr>Facette</vt:lpstr>
      <vt:lpstr>Individuelles Lernen</vt:lpstr>
      <vt:lpstr>Lernen an der GMS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Individuelles Lernen</dc:title>
  <dc:creator>Sophie Friedinger</dc:creator>
  <cp:lastModifiedBy>Sophie Friedinger</cp:lastModifiedBy>
  <cp:revision>4</cp:revision>
  <dcterms:created xsi:type="dcterms:W3CDTF">2024-10-03T16:08:19Z</dcterms:created>
  <dcterms:modified xsi:type="dcterms:W3CDTF">2024-12-08T07:30:58Z</dcterms:modified>
</cp:coreProperties>
</file>